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EFCBE1-F00E-4D03-848A-5572679A8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5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1FF469-1F3D-406B-A509-05A73E16F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545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BB298B-8FBC-4692-89AD-B194D041E59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20468B-0348-4164-87B8-8338C62C8B5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A60909-F0DB-493A-9005-E99F40867257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38B9858-F427-43BA-B583-5AC2EA4BABB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26D078-9FA9-46B9-9BFA-0F3ECF30283F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72D1F93-66A8-4015-8BAE-DC8261E94DA4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388BF1-4733-4632-A644-32F35F4BD86F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7478AC2-1917-4725-AEAF-EEB16B8202C3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53639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23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我今舉手向祢請，求祢賜下焚燒靈；</a:t>
            </a:r>
          </a:p>
          <a:p>
            <a:pPr algn="ctr" eaLnBrk="1" hangingPunct="1"/>
            <a:r>
              <a:rPr lang="en-US" altLang="zh-TW" sz="2800" dirty="0"/>
              <a:t>Come, Lord, in Thy Spirit come,</a:t>
            </a:r>
          </a:p>
          <a:p>
            <a:pPr algn="ctr" eaLnBrk="1" hangingPunct="1"/>
            <a:r>
              <a:rPr lang="en-US" altLang="zh-TW" sz="2800" dirty="0"/>
              <a:t>Lo! We stretch our hands to Thee;</a:t>
            </a:r>
          </a:p>
          <a:p>
            <a:pPr algn="ctr" eaLnBrk="1" hangingPunct="1"/>
            <a:r>
              <a:rPr lang="zh-TW" altLang="en-US" dirty="0"/>
              <a:t>焚燒一切所歡喜，不留一點為自己。</a:t>
            </a:r>
          </a:p>
          <a:p>
            <a:pPr algn="ctr" eaLnBrk="1" hangingPunct="1"/>
            <a:r>
              <a:rPr lang="en-US" altLang="zh-TW" sz="2800" dirty="0"/>
              <a:t>From the Father to the Son,</a:t>
            </a:r>
          </a:p>
          <a:p>
            <a:pPr algn="ctr" eaLnBrk="1" hangingPunct="1"/>
            <a:r>
              <a:rPr lang="en-US" altLang="zh-TW" sz="2800" dirty="0"/>
              <a:t>Let us now Thy glory see.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我今舉手向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</a:t>
            </a:r>
            <a:br>
              <a:rPr lang="zh-CN" altLang="en-US" sz="2800" b="1" dirty="0"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COME, LORD IN THY SPIRIT COME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求祢賜下焚燒靈，成我畢生大事情；</a:t>
            </a:r>
          </a:p>
          <a:p>
            <a:pPr algn="ctr" eaLnBrk="1" hangingPunct="1"/>
            <a:r>
              <a:rPr lang="en-US" altLang="zh-TW" sz="2800" dirty="0"/>
              <a:t>Come, oh Lord, great Spirit, come! </a:t>
            </a:r>
          </a:p>
          <a:p>
            <a:pPr algn="ctr" eaLnBrk="1" hangingPunct="1"/>
            <a:r>
              <a:rPr lang="en-US" altLang="zh-TW" sz="2800" dirty="0"/>
              <a:t>Let the mighty deed be done!</a:t>
            </a:r>
          </a:p>
          <a:p>
            <a:pPr algn="ctr" eaLnBrk="1" hangingPunct="1"/>
            <a:r>
              <a:rPr lang="zh-TW" altLang="en-US" dirty="0"/>
              <a:t>滿足我心的要求，用火焚燒到無有；</a:t>
            </a:r>
          </a:p>
          <a:p>
            <a:pPr algn="ctr" eaLnBrk="1" hangingPunct="1"/>
            <a:r>
              <a:rPr lang="en-US" altLang="zh-TW" sz="2800" dirty="0"/>
              <a:t>Satisfy our soul’s desire, see us waiting for the fire,</a:t>
            </a:r>
          </a:p>
          <a:p>
            <a:pPr algn="ctr" eaLnBrk="1" hangingPunct="1"/>
            <a:r>
              <a:rPr lang="zh-TW" altLang="en-US" dirty="0"/>
              <a:t>等候，等候，我們等候焚燒靈。</a:t>
            </a:r>
          </a:p>
          <a:p>
            <a:pPr algn="ctr" eaLnBrk="1" hangingPunct="1"/>
            <a:r>
              <a:rPr lang="en-US" altLang="zh-TW" sz="2800" dirty="0"/>
              <a:t>Waiting, waiting, see us waiting for the fire.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我今壇上來獻祭，擺上全人靈、魂、體；</a:t>
            </a:r>
          </a:p>
          <a:p>
            <a:pPr algn="ctr" eaLnBrk="1" hangingPunct="1"/>
            <a:r>
              <a:rPr lang="en-US" altLang="zh-TW" sz="2800" dirty="0"/>
              <a:t>On the altar now we lay</a:t>
            </a:r>
          </a:p>
          <a:p>
            <a:pPr algn="ctr" eaLnBrk="1" hangingPunct="1"/>
            <a:r>
              <a:rPr lang="en-US" altLang="zh-TW" sz="2800" dirty="0"/>
              <a:t>Soul and body mind and will;</a:t>
            </a:r>
          </a:p>
          <a:p>
            <a:pPr algn="ctr" eaLnBrk="1" hangingPunct="1"/>
            <a:r>
              <a:rPr lang="zh-TW" altLang="en-US" dirty="0"/>
              <a:t>求將惡慾全解脫，並來充滿每角落。</a:t>
            </a:r>
          </a:p>
          <a:p>
            <a:pPr algn="ctr" eaLnBrk="1" hangingPunct="1"/>
            <a:r>
              <a:rPr lang="en-US" altLang="zh-TW" sz="2800" dirty="0"/>
              <a:t>All the evil passions slay,</a:t>
            </a:r>
          </a:p>
          <a:p>
            <a:pPr algn="ctr" eaLnBrk="1" hangingPunct="1"/>
            <a:r>
              <a:rPr lang="en-US" altLang="zh-TW" sz="2800" dirty="0"/>
              <a:t>Come, and every corner fill.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4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求祢賜下焚燒靈，成我畢生大事情；</a:t>
            </a:r>
          </a:p>
          <a:p>
            <a:pPr algn="ctr" eaLnBrk="1" hangingPunct="1"/>
            <a:r>
              <a:rPr lang="en-US" altLang="zh-TW" sz="2800" dirty="0"/>
              <a:t>Come, oh Lord, great Spirit, come! </a:t>
            </a:r>
          </a:p>
          <a:p>
            <a:pPr algn="ctr" eaLnBrk="1" hangingPunct="1"/>
            <a:r>
              <a:rPr lang="en-US" altLang="zh-TW" sz="2800" dirty="0"/>
              <a:t>Let the mighty deed be done!</a:t>
            </a:r>
          </a:p>
          <a:p>
            <a:pPr algn="ctr" eaLnBrk="1" hangingPunct="1"/>
            <a:r>
              <a:rPr lang="zh-TW" altLang="en-US" dirty="0"/>
              <a:t>滿足我心的要求，用火焚燒到無有；</a:t>
            </a:r>
          </a:p>
          <a:p>
            <a:pPr algn="ctr" eaLnBrk="1" hangingPunct="1"/>
            <a:r>
              <a:rPr lang="en-US" altLang="zh-TW" sz="2800" dirty="0"/>
              <a:t>Satisfy our soul’s desire, see us waiting for the fire,</a:t>
            </a:r>
          </a:p>
          <a:p>
            <a:pPr algn="ctr" eaLnBrk="1" hangingPunct="1"/>
            <a:r>
              <a:rPr lang="zh-TW" altLang="en-US" dirty="0"/>
              <a:t>等候，等候，我們等候焚燒靈。</a:t>
            </a:r>
          </a:p>
          <a:p>
            <a:pPr algn="ctr" eaLnBrk="1" hangingPunct="1"/>
            <a:r>
              <a:rPr lang="en-US" altLang="zh-TW" sz="2800" dirty="0"/>
              <a:t>Waiting, waiting, see us waiting for the fire.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我今真切已犧牲  我所寶貝的一生；</a:t>
            </a:r>
          </a:p>
          <a:p>
            <a:pPr algn="ctr" eaLnBrk="1" hangingPunct="1"/>
            <a:r>
              <a:rPr lang="en-US" altLang="zh-TW" sz="2800" dirty="0"/>
              <a:t>Now the sacrifice we make,</a:t>
            </a:r>
          </a:p>
          <a:p>
            <a:pPr algn="ctr" eaLnBrk="1" hangingPunct="1"/>
            <a:r>
              <a:rPr lang="en-US" altLang="zh-TW" sz="2800" dirty="0"/>
              <a:t>Though as dear as a right eye,</a:t>
            </a:r>
          </a:p>
          <a:p>
            <a:pPr algn="ctr" eaLnBrk="1" hangingPunct="1"/>
            <a:r>
              <a:rPr lang="zh-TW" altLang="en-US" dirty="0"/>
              <a:t>完全為著寶貝主，因祂流血來救贖。</a:t>
            </a:r>
          </a:p>
          <a:p>
            <a:pPr algn="ctr" eaLnBrk="1" hangingPunct="1"/>
            <a:r>
              <a:rPr lang="en-US" altLang="zh-TW" sz="2800" dirty="0"/>
              <a:t>For our blessed Savior’s sake,</a:t>
            </a:r>
          </a:p>
          <a:p>
            <a:pPr algn="ctr" eaLnBrk="1" hangingPunct="1"/>
            <a:r>
              <a:rPr lang="en-US" altLang="zh-TW" sz="2800" dirty="0"/>
              <a:t>Who for us did bleed and die.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求祢賜下焚燒靈，成我畢生大事情；</a:t>
            </a:r>
          </a:p>
          <a:p>
            <a:pPr algn="ctr" eaLnBrk="1" hangingPunct="1"/>
            <a:r>
              <a:rPr lang="en-US" altLang="zh-TW" sz="2800" dirty="0"/>
              <a:t>Come, oh Lord, great Spirit, come! </a:t>
            </a:r>
          </a:p>
          <a:p>
            <a:pPr algn="ctr" eaLnBrk="1" hangingPunct="1"/>
            <a:r>
              <a:rPr lang="en-US" altLang="zh-TW" sz="2800" dirty="0"/>
              <a:t>Let the mighty deed be done!</a:t>
            </a:r>
          </a:p>
          <a:p>
            <a:pPr algn="ctr" eaLnBrk="1" hangingPunct="1"/>
            <a:r>
              <a:rPr lang="zh-TW" altLang="en-US" dirty="0"/>
              <a:t>滿足我心的要求，用火焚燒到無有；</a:t>
            </a:r>
          </a:p>
          <a:p>
            <a:pPr algn="ctr" eaLnBrk="1" hangingPunct="1"/>
            <a:r>
              <a:rPr lang="en-US" altLang="zh-TW" sz="2800" dirty="0"/>
              <a:t>Satisfy our soul’s desire, see us waiting for the fire,</a:t>
            </a:r>
          </a:p>
          <a:p>
            <a:pPr algn="ctr" eaLnBrk="1" hangingPunct="1"/>
            <a:r>
              <a:rPr lang="zh-TW" altLang="en-US" dirty="0"/>
              <a:t>等候，等候，我們等候焚燒靈。</a:t>
            </a:r>
          </a:p>
          <a:p>
            <a:pPr algn="ctr" eaLnBrk="1" hangingPunct="1"/>
            <a:r>
              <a:rPr lang="en-US" altLang="zh-TW" sz="2800" dirty="0"/>
              <a:t>Waiting, waiting, see us waiting for the fire.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我今以信來領取  血下權利的給予；</a:t>
            </a:r>
          </a:p>
          <a:p>
            <a:pPr algn="ctr" eaLnBrk="1" hangingPunct="1"/>
            <a:r>
              <a:rPr lang="en-US" altLang="zh-TW" sz="2800" dirty="0"/>
              <a:t>Now, by faith, the gift I claim,</a:t>
            </a:r>
          </a:p>
          <a:p>
            <a:pPr algn="ctr" eaLnBrk="1" hangingPunct="1"/>
            <a:r>
              <a:rPr lang="en-US" altLang="zh-TW" sz="2800" dirty="0"/>
              <a:t>Bought for me by blood divine;</a:t>
            </a:r>
          </a:p>
          <a:p>
            <a:pPr algn="ctr" eaLnBrk="1" hangingPunct="1"/>
            <a:r>
              <a:rPr lang="zh-TW" altLang="en-US" dirty="0"/>
              <a:t>靠祢得勝的名字，所有應許成現實。</a:t>
            </a:r>
          </a:p>
          <a:p>
            <a:pPr algn="ctr" eaLnBrk="1" hangingPunct="1"/>
            <a:r>
              <a:rPr lang="en-US" altLang="zh-TW" sz="2800" dirty="0"/>
              <a:t>Through the all-prevailing Name</a:t>
            </a:r>
          </a:p>
          <a:p>
            <a:pPr algn="ctr" eaLnBrk="1" hangingPunct="1"/>
            <a:r>
              <a:rPr lang="en-US" altLang="zh-TW" sz="2800" dirty="0"/>
              <a:t>All the promises are mine.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求祢賜下焚燒靈，成我畢生大事情；</a:t>
            </a:r>
          </a:p>
          <a:p>
            <a:pPr algn="ctr" eaLnBrk="1" hangingPunct="1"/>
            <a:r>
              <a:rPr lang="en-US" altLang="zh-TW" sz="2800" dirty="0"/>
              <a:t>Come, oh Lord, great Spirit, come! </a:t>
            </a:r>
          </a:p>
          <a:p>
            <a:pPr algn="ctr" eaLnBrk="1" hangingPunct="1"/>
            <a:r>
              <a:rPr lang="en-US" altLang="zh-TW" sz="2800" dirty="0"/>
              <a:t>Let the mighty deed be done!</a:t>
            </a:r>
          </a:p>
          <a:p>
            <a:pPr algn="ctr" eaLnBrk="1" hangingPunct="1"/>
            <a:r>
              <a:rPr lang="zh-TW" altLang="en-US" dirty="0"/>
              <a:t>滿足我心的要求，用火焚燒到無有；</a:t>
            </a:r>
          </a:p>
          <a:p>
            <a:pPr algn="ctr" eaLnBrk="1" hangingPunct="1"/>
            <a:r>
              <a:rPr lang="en-US" altLang="zh-TW" sz="2800" dirty="0"/>
              <a:t>Satisfy our soul’s desire, see us waiting for the fire,</a:t>
            </a:r>
          </a:p>
          <a:p>
            <a:pPr algn="ctr" eaLnBrk="1" hangingPunct="1"/>
            <a:r>
              <a:rPr lang="zh-TW" altLang="en-US" dirty="0"/>
              <a:t>等候，等候，我們等候焚燒靈。</a:t>
            </a:r>
          </a:p>
          <a:p>
            <a:pPr algn="ctr" eaLnBrk="1" hangingPunct="1"/>
            <a:r>
              <a:rPr lang="en-US" altLang="zh-TW" sz="2800" dirty="0"/>
              <a:t>Waiting, waiting, see us waiting for the fire.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478</TotalTime>
  <Words>590</Words>
  <Application>Microsoft Office PowerPoint</Application>
  <PresentationFormat>On-screen Show (16:9)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H248  我今舉手向祢請 COME, LORD IN THY SPIRIT COME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50</cp:revision>
  <dcterms:created xsi:type="dcterms:W3CDTF">2001-04-19T19:07:54Z</dcterms:created>
  <dcterms:modified xsi:type="dcterms:W3CDTF">2017-08-05T13:43:06Z</dcterms:modified>
</cp:coreProperties>
</file>